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8" r:id="rId2"/>
    <p:sldId id="269" r:id="rId3"/>
    <p:sldId id="257" r:id="rId4"/>
    <p:sldId id="256" r:id="rId5"/>
    <p:sldId id="264" r:id="rId6"/>
    <p:sldId id="260" r:id="rId7"/>
    <p:sldId id="261" r:id="rId8"/>
    <p:sldId id="262" r:id="rId9"/>
    <p:sldId id="274" r:id="rId10"/>
    <p:sldId id="263" r:id="rId11"/>
    <p:sldId id="271" r:id="rId12"/>
    <p:sldId id="270" r:id="rId13"/>
    <p:sldId id="265" r:id="rId14"/>
    <p:sldId id="273" r:id="rId15"/>
    <p:sldId id="259" r:id="rId16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DD2A5-CF68-41C7-9A05-F5E360602EE0}" type="datetimeFigureOut">
              <a:rPr lang="es-ES_tradnl" smtClean="0"/>
              <a:t>06/05/2018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DAFBD-8411-46F8-B0F7-6F988A8DA92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26813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279E-B91F-4899-A819-60B36890DF87}" type="slidenum">
              <a:rPr lang="es-AR" smtClean="0"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85876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4A85-1AC3-4E9C-A12F-77E7D763AAE9}" type="datetimeFigureOut">
              <a:rPr lang="es-AR" smtClean="0"/>
              <a:t>06/05/2018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1F099-9B7F-4EC2-8477-B6F4F2F349F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88298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4A85-1AC3-4E9C-A12F-77E7D763AAE9}" type="datetimeFigureOut">
              <a:rPr lang="es-AR" smtClean="0"/>
              <a:t>06/05/2018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1F099-9B7F-4EC2-8477-B6F4F2F349F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3221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4A85-1AC3-4E9C-A12F-77E7D763AAE9}" type="datetimeFigureOut">
              <a:rPr lang="es-AR" smtClean="0"/>
              <a:t>06/05/2018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1F099-9B7F-4EC2-8477-B6F4F2F349F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33405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4A85-1AC3-4E9C-A12F-77E7D763AAE9}" type="datetimeFigureOut">
              <a:rPr lang="es-AR" smtClean="0"/>
              <a:t>06/05/2018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1F099-9B7F-4EC2-8477-B6F4F2F349F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99029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4A85-1AC3-4E9C-A12F-77E7D763AAE9}" type="datetimeFigureOut">
              <a:rPr lang="es-AR" smtClean="0"/>
              <a:t>06/05/2018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1F099-9B7F-4EC2-8477-B6F4F2F349F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55982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4A85-1AC3-4E9C-A12F-77E7D763AAE9}" type="datetimeFigureOut">
              <a:rPr lang="es-AR" smtClean="0"/>
              <a:t>06/05/2018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1F099-9B7F-4EC2-8477-B6F4F2F349F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2424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4A85-1AC3-4E9C-A12F-77E7D763AAE9}" type="datetimeFigureOut">
              <a:rPr lang="es-AR" smtClean="0"/>
              <a:t>06/05/2018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1F099-9B7F-4EC2-8477-B6F4F2F349F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10041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4A85-1AC3-4E9C-A12F-77E7D763AAE9}" type="datetimeFigureOut">
              <a:rPr lang="es-AR" smtClean="0"/>
              <a:t>06/05/2018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1F099-9B7F-4EC2-8477-B6F4F2F349F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88001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4A85-1AC3-4E9C-A12F-77E7D763AAE9}" type="datetimeFigureOut">
              <a:rPr lang="es-AR" smtClean="0"/>
              <a:t>06/05/2018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1F099-9B7F-4EC2-8477-B6F4F2F349F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13203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4A85-1AC3-4E9C-A12F-77E7D763AAE9}" type="datetimeFigureOut">
              <a:rPr lang="es-AR" smtClean="0"/>
              <a:t>06/05/2018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1F099-9B7F-4EC2-8477-B6F4F2F349F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48148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4A85-1AC3-4E9C-A12F-77E7D763AAE9}" type="datetimeFigureOut">
              <a:rPr lang="es-AR" smtClean="0"/>
              <a:t>06/05/2018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1F099-9B7F-4EC2-8477-B6F4F2F349F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01562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64A85-1AC3-4E9C-A12F-77E7D763AAE9}" type="datetimeFigureOut">
              <a:rPr lang="es-AR" smtClean="0"/>
              <a:t>06/05/2018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1F099-9B7F-4EC2-8477-B6F4F2F349F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1076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2.jpeg"/><Relationship Id="rId3" Type="http://schemas.openxmlformats.org/officeDocument/2006/relationships/image" Target="../media/image14.jp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7.gif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7920880" cy="6416017"/>
          </a:xfrm>
        </p:spPr>
      </p:pic>
    </p:spTree>
    <p:extLst>
      <p:ext uri="{BB962C8B-B14F-4D97-AF65-F5344CB8AC3E}">
        <p14:creationId xmlns:p14="http://schemas.microsoft.com/office/powerpoint/2010/main" val="182961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sz="1500" b="1" dirty="0" smtClean="0"/>
              <a:t>EXPERIENCIA </a:t>
            </a:r>
            <a:r>
              <a:rPr lang="es-ES" sz="1500" b="1" dirty="0"/>
              <a:t>EN </a:t>
            </a:r>
            <a:r>
              <a:rPr lang="es-ES" sz="1500" b="1" dirty="0" smtClean="0"/>
              <a:t>INVERNADERO SOBRE </a:t>
            </a:r>
            <a:r>
              <a:rPr lang="es-ES" sz="1500" b="1" dirty="0"/>
              <a:t>PLANTAS NATIVAS.  </a:t>
            </a:r>
            <a:endParaRPr lang="es-ES" sz="1500" b="1" dirty="0" smtClean="0"/>
          </a:p>
          <a:p>
            <a:pPr marL="0" indent="0" algn="ctr">
              <a:buNone/>
            </a:pPr>
            <a:r>
              <a:rPr lang="es-ES" sz="1500" b="1" dirty="0" smtClean="0"/>
              <a:t>RECUPERO  </a:t>
            </a:r>
            <a:r>
              <a:rPr lang="es-ES" sz="1500" b="1" dirty="0"/>
              <a:t>Y MEJORAMIENTO DE SUELOS DEGRADADOS POR LA INDUSTRIA DEL </a:t>
            </a:r>
            <a:r>
              <a:rPr lang="es-ES" sz="1500" b="1" dirty="0" smtClean="0"/>
              <a:t>PETROLEO</a:t>
            </a:r>
          </a:p>
          <a:p>
            <a:pPr marL="0" indent="0">
              <a:buNone/>
            </a:pPr>
            <a:endParaRPr lang="es-AR" dirty="0"/>
          </a:p>
          <a:p>
            <a:endParaRPr lang="es-AR" dirty="0"/>
          </a:p>
        </p:txBody>
      </p:sp>
      <p:pic>
        <p:nvPicPr>
          <p:cNvPr id="4" name="3 Imagen" descr="d:\Mis documentos\ENTRETENIMINETO\epet en fotos\cotaro chacra\3 er añ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068960"/>
            <a:ext cx="3744416" cy="2828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d:\Mis documentos\ENTRETENIMINETO\epet en fotos\cotaro chacra\DSC000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068960"/>
            <a:ext cx="4032448" cy="282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1931035" cy="394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 descr="LOGO MED 2017-0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119" y="548680"/>
            <a:ext cx="2501265" cy="720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616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48681"/>
            <a:ext cx="6096000" cy="3429000"/>
          </a:xfrm>
        </p:spPr>
      </p:pic>
      <p:pic>
        <p:nvPicPr>
          <p:cNvPr id="4" name="3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1931035" cy="394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LOGO MED 2017-0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119" y="548680"/>
            <a:ext cx="2501265" cy="720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513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17" y="1600200"/>
            <a:ext cx="6869765" cy="4525963"/>
          </a:xfrm>
        </p:spPr>
      </p:pic>
      <p:pic>
        <p:nvPicPr>
          <p:cNvPr id="4" name="3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1931035" cy="394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LOGO MED 2017-0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119" y="548680"/>
            <a:ext cx="2501265" cy="720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905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3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1931035" cy="394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LOGO MED 2017-0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119" y="548680"/>
            <a:ext cx="2501265" cy="720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888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91"/>
          <a:stretch/>
        </p:blipFill>
        <p:spPr>
          <a:xfrm>
            <a:off x="843269" y="6272868"/>
            <a:ext cx="7525512" cy="252476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816304" y="3369186"/>
            <a:ext cx="7507022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4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s-A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Quienes acompañaron al</a:t>
            </a:r>
            <a:endParaRPr lang="es-A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A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de Crédito Fiscal – Ley </a:t>
            </a:r>
            <a:r>
              <a:rPr lang="es-A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22.317</a:t>
            </a:r>
          </a:p>
        </p:txBody>
      </p:sp>
      <p:sp>
        <p:nvSpPr>
          <p:cNvPr id="3" name="AutoShape 2" descr="TOYOTA MOTOR CORPORATION GLOBAL WEBSIT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AutoShape 4" descr="TOYOTA MOTOR CORPORATION GLOBAL WEBSITE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649" y="1837569"/>
            <a:ext cx="924609" cy="745652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258" y="1954608"/>
            <a:ext cx="780985" cy="305153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17461"/>
            <a:ext cx="617298" cy="466039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352" y="2556912"/>
            <a:ext cx="505343" cy="505343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636" y="1886900"/>
            <a:ext cx="1172784" cy="427173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" t="21164" r="67537" b="68608"/>
          <a:stretch/>
        </p:blipFill>
        <p:spPr bwMode="auto">
          <a:xfrm>
            <a:off x="3643743" y="5436557"/>
            <a:ext cx="1637814" cy="33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989" y="4972977"/>
            <a:ext cx="1372645" cy="258293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563" y="4364362"/>
            <a:ext cx="1478493" cy="238095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68" y="5973452"/>
            <a:ext cx="1239627" cy="23326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" t="18311" r="86136" b="71353"/>
          <a:stretch/>
        </p:blipFill>
        <p:spPr bwMode="auto">
          <a:xfrm>
            <a:off x="4867936" y="2833202"/>
            <a:ext cx="564466" cy="29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648" y="2770220"/>
            <a:ext cx="790264" cy="292460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332" y="4429265"/>
            <a:ext cx="1162002" cy="218656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77" y="2770024"/>
            <a:ext cx="1227224" cy="153403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" t="17113" r="87530" b="78941"/>
          <a:stretch/>
        </p:blipFill>
        <p:spPr bwMode="auto">
          <a:xfrm>
            <a:off x="6056659" y="2812908"/>
            <a:ext cx="837585" cy="17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55" y="5483454"/>
            <a:ext cx="373140" cy="375749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39" y="4394313"/>
            <a:ext cx="1152129" cy="231750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85" y="4750083"/>
            <a:ext cx="1308987" cy="301411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7" t="14914" r="72686" b="64762"/>
          <a:stretch/>
        </p:blipFill>
        <p:spPr bwMode="auto">
          <a:xfrm>
            <a:off x="5628927" y="5595948"/>
            <a:ext cx="556321" cy="42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16" y="5181965"/>
            <a:ext cx="900972" cy="303054"/>
          </a:xfrm>
          <a:prstGeom prst="rect">
            <a:avLst/>
          </a:prstGeom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162" y="5855265"/>
            <a:ext cx="1087692" cy="247984"/>
          </a:xfrm>
          <a:prstGeom prst="rect">
            <a:avLst/>
          </a:prstGeom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557" y="5960926"/>
            <a:ext cx="1160458" cy="252617"/>
          </a:xfrm>
          <a:prstGeom prst="rect">
            <a:avLst/>
          </a:prstGeom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004379"/>
            <a:ext cx="500105" cy="457817"/>
          </a:xfrm>
          <a:prstGeom prst="rect">
            <a:avLst/>
          </a:prstGeom>
        </p:spPr>
      </p:pic>
      <p:pic>
        <p:nvPicPr>
          <p:cNvPr id="29" name="28 Imagen"/>
          <p:cNvPicPr/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1931035" cy="394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29 Imagen" descr="LOGO MED 2017-04"/>
          <p:cNvPicPr/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119" y="548680"/>
            <a:ext cx="2501265" cy="720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361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059832" y="1772816"/>
            <a:ext cx="307359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300" b="1" dirty="0" smtClean="0"/>
              <a:t>Muchas </a:t>
            </a:r>
            <a:r>
              <a:rPr lang="es-AR" sz="3300" b="1" dirty="0" smtClean="0"/>
              <a:t>Gracias!</a:t>
            </a:r>
            <a:endParaRPr lang="es-AR" sz="3300" b="1" dirty="0"/>
          </a:p>
        </p:txBody>
      </p:sp>
      <p:pic>
        <p:nvPicPr>
          <p:cNvPr id="3" name="2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1931035" cy="394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Imagen" descr="LOGO MED 2017-0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119" y="548680"/>
            <a:ext cx="2501265" cy="720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636912"/>
            <a:ext cx="3840391" cy="384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085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" dirty="0" smtClean="0"/>
              <a:t>El Programa de Crédito Fiscal, es un programa de </a:t>
            </a:r>
            <a:r>
              <a:rPr lang="es-ES" i="1" dirty="0" err="1" smtClean="0"/>
              <a:t>multimpacto</a:t>
            </a:r>
            <a:r>
              <a:rPr lang="es-ES" i="1" dirty="0" smtClean="0"/>
              <a:t> educativo – </a:t>
            </a:r>
            <a:r>
              <a:rPr lang="es-ES" i="1" dirty="0" err="1" smtClean="0"/>
              <a:t>socioproductivo</a:t>
            </a:r>
            <a:r>
              <a:rPr lang="es-ES" i="1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s-ES" dirty="0" smtClean="0"/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ES" dirty="0" smtClean="0"/>
              <a:t>Apalancamiento para la adquisición de bienes de capital de ultima generación en los establecimientos educativos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ES" dirty="0" smtClean="0"/>
              <a:t>Capacitaciones para alumnos, docentes y la comunidad </a:t>
            </a:r>
            <a:r>
              <a:rPr lang="es-ES" dirty="0" err="1" smtClean="0"/>
              <a:t>socioproductiva</a:t>
            </a:r>
            <a:r>
              <a:rPr lang="es-ES" dirty="0" smtClean="0"/>
              <a:t> en las últimas tecnologías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ES" dirty="0" smtClean="0"/>
              <a:t>Readecuar la mano de obra existente para poder insertarse en la producción a las nuevas tecnologías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ES" dirty="0" smtClean="0"/>
              <a:t>Financiar para el salto tecnológico - productivo a la comunidad desde la escuela</a:t>
            </a:r>
          </a:p>
          <a:p>
            <a:pPr>
              <a:buFont typeface="Wingdings" panose="05000000000000000000" pitchFamily="2" charset="2"/>
              <a:buChar char="Ø"/>
            </a:pPr>
            <a:endParaRPr lang="es-ES" dirty="0" smtClean="0"/>
          </a:p>
          <a:p>
            <a:pPr>
              <a:buFont typeface="Wingdings" panose="05000000000000000000" pitchFamily="2" charset="2"/>
              <a:buChar char="Ø"/>
            </a:pPr>
            <a:endParaRPr lang="es-ES_tradnl" dirty="0"/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1931035" cy="394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LOGO MED 2017-0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119" y="548680"/>
            <a:ext cx="2501265" cy="720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184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AR" b="1" dirty="0" smtClean="0"/>
          </a:p>
          <a:p>
            <a:pPr marL="0" indent="0" algn="ctr">
              <a:buNone/>
            </a:pPr>
            <a:endParaRPr lang="es-AR" b="1" dirty="0"/>
          </a:p>
          <a:p>
            <a:pPr marL="0" indent="0" algn="ctr">
              <a:buNone/>
            </a:pPr>
            <a:r>
              <a:rPr lang="es-AR" b="1" dirty="0" smtClean="0"/>
              <a:t>Cómo </a:t>
            </a:r>
            <a:r>
              <a:rPr lang="es-AR" b="1" dirty="0" smtClean="0"/>
              <a:t>hacemos operativo el Patrocinio en el </a:t>
            </a:r>
            <a:r>
              <a:rPr lang="es-AR" b="1" dirty="0" smtClean="0"/>
              <a:t>Programa </a:t>
            </a:r>
            <a:r>
              <a:rPr lang="es-AR" b="1" dirty="0" smtClean="0"/>
              <a:t>de Crédito Fiscal</a:t>
            </a:r>
            <a:r>
              <a:rPr lang="es-AR" b="1" dirty="0" smtClean="0"/>
              <a:t>?</a:t>
            </a:r>
          </a:p>
          <a:p>
            <a:pPr marL="0" indent="0" algn="ctr">
              <a:buNone/>
            </a:pPr>
            <a:endParaRPr lang="es-AR" b="1" dirty="0"/>
          </a:p>
          <a:p>
            <a:pPr marL="0" indent="0" algn="ctr">
              <a:buNone/>
            </a:pPr>
            <a:endParaRPr lang="es-AR" b="1" dirty="0"/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1931035" cy="394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LOGO MED 2017-0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119" y="548680"/>
            <a:ext cx="2501265" cy="720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710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208912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2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1931035" cy="394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Imagen" descr="LOGO MED 2017-0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119" y="548680"/>
            <a:ext cx="2501265" cy="720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546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690451" cy="543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1931035" cy="394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LOGO MED 2017-0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119" y="548680"/>
            <a:ext cx="2501265" cy="720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277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endParaRPr lang="es-AR" dirty="0"/>
          </a:p>
          <a:p>
            <a:pPr marL="0" indent="0" algn="ctr">
              <a:buNone/>
            </a:pPr>
            <a:r>
              <a:rPr lang="es-AR" b="1" dirty="0" smtClean="0"/>
              <a:t>Cuál </a:t>
            </a:r>
            <a:r>
              <a:rPr lang="es-AR" b="1" dirty="0" smtClean="0"/>
              <a:t>es el impacto de la participación en el programa?</a:t>
            </a:r>
            <a:endParaRPr lang="es-AR" b="1" dirty="0"/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1931035" cy="394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LOGO MED 2017-0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119" y="548680"/>
            <a:ext cx="2501265" cy="720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669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pic>
        <p:nvPicPr>
          <p:cNvPr id="5" name="4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1931035" cy="394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LOGO MED 2017-0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119" y="548680"/>
            <a:ext cx="2501265" cy="720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58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pic>
        <p:nvPicPr>
          <p:cNvPr id="5" name="4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1931035" cy="394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LOGO MED 2017-0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119" y="548680"/>
            <a:ext cx="2501265" cy="720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209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02942"/>
            <a:ext cx="5897628" cy="4423221"/>
          </a:xfrm>
        </p:spPr>
      </p:pic>
      <p:pic>
        <p:nvPicPr>
          <p:cNvPr id="5" name="4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1931035" cy="394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LOGO MED 2017-0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119" y="548680"/>
            <a:ext cx="2501265" cy="720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20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127</Words>
  <Application>Microsoft Office PowerPoint</Application>
  <PresentationFormat>Presentación en pantalla (4:3)</PresentationFormat>
  <Paragraphs>18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betty</cp:lastModifiedBy>
  <cp:revision>17</cp:revision>
  <dcterms:created xsi:type="dcterms:W3CDTF">2017-12-14T02:41:55Z</dcterms:created>
  <dcterms:modified xsi:type="dcterms:W3CDTF">2018-05-06T21:32:31Z</dcterms:modified>
</cp:coreProperties>
</file>